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849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7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614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85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42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80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13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18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615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876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825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F8EB-E622-4A6D-879D-8ECDCE1DF17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40D5-6640-4CEA-BA76-7795566D87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970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 periódico con texto e imágenes&#10;&#10;Descripción generada automáticamente">
            <a:extLst>
              <a:ext uri="{FF2B5EF4-FFF2-40B4-BE49-F238E27FC236}">
                <a16:creationId xmlns:a16="http://schemas.microsoft.com/office/drawing/2014/main" id="{A4C9ABB8-0BD0-DBF8-5036-DDA2A40BCD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75" y="36436"/>
            <a:ext cx="6067425" cy="681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44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San Martin Donoso</dc:creator>
  <cp:lastModifiedBy>Daniel San Martin Donoso</cp:lastModifiedBy>
  <cp:revision>1</cp:revision>
  <dcterms:created xsi:type="dcterms:W3CDTF">2023-01-12T13:02:59Z</dcterms:created>
  <dcterms:modified xsi:type="dcterms:W3CDTF">2023-01-12T13:19:24Z</dcterms:modified>
</cp:coreProperties>
</file>