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8A472C-62AA-E3F0-4033-E8B554BCD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7CB8D8-1BC0-48BF-8CAD-A25D17559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BF0745-03E9-B661-9ECD-3DAD3479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0BE8-BBCC-4B48-E755-4F54FA282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8AFC1A-2AB0-81B6-DF04-D0F4365E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562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348E8-F013-4059-694E-C3B98047A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389ED4-E98D-D6EB-9CA4-304E43D5B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ED9E05-D39A-96DC-56A6-87B7CEA1D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49353F-BAB9-4CF6-0F00-6C8D11B37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782C10-C923-01B4-A4F1-71AEA76E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409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C882EA-82D6-7919-E86B-5A44AF8DB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8EF7E5-0B20-EFAB-9C76-0E1DC5A35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28899E-A5C6-3662-84B1-8B972B60F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9DBCB9-5629-762E-DB7F-B2DFBF9C2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5E1730-2171-080E-8273-4B515A89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886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5EC8C-CC43-5CD9-E9BE-32DE979D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24F937-F95E-8FC4-92D0-4DFCD6EA6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878275-DDF3-2825-5BF0-1BCD318A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9C491C-A505-85FD-AE6E-ADEE36076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D0D554-C115-8D97-C2D5-D8864FDE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681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BE473-6086-ACB8-58FB-4548E1982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C6A103-C6FC-4B97-16DB-797312357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E3E2AE-772E-30D7-6D16-E12A0ADA9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69180E-2CE4-506C-2A14-CC17D80A4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6FF7F2-A939-B1D3-A7D5-5C0C18ED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597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986B67-6D86-9DB6-D325-A05B03564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454BA1-889A-B584-60C0-2A08DDCD92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8F34AA-7999-6AD6-D253-8AE7EAC35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3DCFD9-07BE-4B49-2016-62C3ED2E1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DC7BEB-A862-7FC6-32CE-46DCF50E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616A0C-4EE9-4478-8516-F8C24302F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789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0DD3EE-CA2F-7BC3-CFE4-6FD660801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E12472-0F61-9A6D-FA06-AE9A3839F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C0EC43-E731-920D-1DF7-6F1BAEE10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415D79-6051-1C4C-97D7-62F91C8EB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A478A62-E2AA-0FD6-631C-A9BD9D705A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65DE3AD-7306-158E-F89F-01B1FFCBE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628B3DF-3D49-2971-31C4-674B955F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DB96D3-1886-0EE1-1687-140F7AE3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758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B79042-643A-7311-F6AB-8475BB19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0704EE3-0ADA-8C67-6415-D52D39988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CCDD212-BF65-252F-2C29-C5E065CC2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390C23-FA5E-7963-DA01-5D72103D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85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3FBFFC-8230-93E1-687B-885625DE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6199E92-A684-122D-D867-1E9557D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CE93171-E055-12B0-BDE1-DEDFA760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799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00E90-5BFC-4CF5-9F1E-D9C192C16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662744-1830-97B4-1C2F-7E57E5FEC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89026EE-0424-4201-3E34-DECE73831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7CEDB5-084A-F2F9-D710-E24DBD42B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35C3AD-068C-AB14-B33C-2CCC38E7A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B336C8-F333-C107-5771-4943DE54F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922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3170C6-02ED-F474-8989-989DE9C16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FB2BF3-5DDA-E182-215B-B8EFE8B7E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3549BD-AAF1-FF03-D8D5-65444E0D6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AB9C29-9470-8A4D-555F-7BFCCA291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43A778-161B-5882-36E9-3AC2604F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DD1569-B527-BE26-C6D3-46237CD62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454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06B4E7-870D-8E1E-349E-9F196E77B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4802D8-7652-6B61-ED21-28AD4C50C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D557EA-4BA9-C23E-B2F2-D918F439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36C67B-0653-4172-8365-6D6834837AC6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CA67E5-66A2-E00F-062E-15D94D056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25795A-35B0-C6FA-9381-9CC8A47EA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2E149F-F707-4CF6-B494-2BEE6052F3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273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 periódico con texto e imágenes&#10;&#10;El contenido generado por IA puede ser incorrecto.">
            <a:extLst>
              <a:ext uri="{FF2B5EF4-FFF2-40B4-BE49-F238E27FC236}">
                <a16:creationId xmlns:a16="http://schemas.microsoft.com/office/drawing/2014/main" id="{915BD5A3-8F18-6CCB-3A42-6FE47D699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036695" cy="6871408"/>
          </a:xfrm>
          <a:prstGeom prst="rect">
            <a:avLst/>
          </a:prstGeom>
        </p:spPr>
      </p:pic>
      <p:pic>
        <p:nvPicPr>
          <p:cNvPr id="7" name="Imagen 6" descr="Captura de pantalla de un periódico&#10;&#10;El contenido generado por IA puede ser incorrecto.">
            <a:extLst>
              <a:ext uri="{FF2B5EF4-FFF2-40B4-BE49-F238E27FC236}">
                <a16:creationId xmlns:a16="http://schemas.microsoft.com/office/drawing/2014/main" id="{85053019-C9DB-6935-E020-0F1B88AFC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103" y="0"/>
            <a:ext cx="5036695" cy="690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927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San Martin Donoso</dc:creator>
  <cp:lastModifiedBy>Daniel San Martin Donoso</cp:lastModifiedBy>
  <cp:revision>1</cp:revision>
  <dcterms:created xsi:type="dcterms:W3CDTF">2025-06-11T16:23:40Z</dcterms:created>
  <dcterms:modified xsi:type="dcterms:W3CDTF">2025-06-11T16:24:38Z</dcterms:modified>
</cp:coreProperties>
</file>