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912E-8BAB-4A20-8D75-3EF0BB98A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F45C3-B597-4BA3-AA7E-8DB8EBF0D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BBC8A4-659B-40B3-B8C3-A0F0C96F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0516B3-02E1-4A6D-9091-33DEC1BE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8EE7A8-5523-42FD-98B6-F4821CE3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301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250FB-B2BA-4476-9A17-A7A87F67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60D61E-7D1C-409F-80BE-6B3E59107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313006-A81F-4666-8E13-311FA0308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54F313-6427-4D10-9033-81F776D4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73D03-84A1-4DAE-9922-C303D29B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854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37B4D1-04AB-43C8-9534-2B6BDA3DB5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F65B2B-EBCE-489A-9943-1523874C4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4AA6C-144F-4E82-A013-537E0E60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A00CB-ACB4-48B2-A19D-E1270C0E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CAFDBC-9864-4C5C-8073-719EF358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586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B22DD1-B446-4397-9025-D5105665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803F42-199C-41EC-82B6-F3E1E71C0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E52934-91C3-4133-A803-4237AF08F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221258-EA68-4985-8F39-A09AAE51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CF7A69-638E-4436-AE8B-EEEC5DB0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64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8D8BB-F5B6-4954-9F99-2D0E31E3B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0B6E21-D859-40D1-8EC9-1487DAED5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576E6-071D-4FEF-A8DD-3C94EAC8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1E3AE5-88D6-4B07-B783-FF92844D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1E9A0F-AF42-4429-AED9-F9A396E6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744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0C2C9-C531-403A-A834-68DDBAE8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B857AE-C7DA-464E-9267-9B8B5A434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3AB3B3-0099-40D3-899C-6B711B1B3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BEAC17-2B2D-42A9-BB9B-160503BF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602B40-A06F-44FD-8652-1449FA8C0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5D6E56-1E28-4780-8199-F6BC1F07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52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CEDFD-D3E6-4472-ABD1-D883E152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25A461-C5F4-4A85-92B2-605CDC20B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F886D1-E702-4651-96B7-CEE70DBC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DA75AF-615C-4A13-9C7F-9C695FDDE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83F462-A295-45CC-9382-7CF3E4B3A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C0B52B7-1E39-4AE5-AE4F-E490B3652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EE1A8C-921B-42C3-8ABF-BD3077F6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DE61997-2577-4E56-8ACB-59622585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21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27399-4E23-4D92-B0FA-7DBE9356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76613C-6A23-4255-8118-791A03B8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82728A-2740-4BB2-92DC-D2EBF57C7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0F6C56-BB70-4492-AEDB-64DFAAB2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968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099107-BC95-4AB4-8DEE-91E97A5CC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3D7751-00FC-485D-8845-81CE53B0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F7D49B-544C-46B9-B892-ACC5C631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59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68C68-C477-484A-B833-78F3FAC5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3E7AAC-BDA6-465D-903E-91A911870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4DA671-D248-4A83-91B0-4C8E5CCE7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0A119-DCBF-4427-96C7-69061CC9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ACB03C-3EEA-4A7B-8260-543DC32DD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6C42AE-8EC2-43A4-B4F3-E53582E7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301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26AF9-F2E3-4763-8A12-114B64BE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971E751-87CA-410E-BE9B-7F0061EBC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E0766-12DC-4ABC-B488-5D6629845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D26418-C4E4-401B-AFA1-95AC0FC27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75C07-F916-4A6A-890F-2AE9E341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FFC419-6E01-4653-A213-0BB6A1B2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342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88EF6B-81DF-4AE2-9BF1-E1B20529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B26319-9AE2-490A-B94C-6B7508466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E79135-C39B-4A34-B15E-8B275555B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66B3B-D18C-4D8B-BFC3-B07BD450B540}" type="datetimeFigureOut">
              <a:rPr lang="es-CL" smtClean="0"/>
              <a:t>04-05-2022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F1D7B3-9339-4AA8-BFD3-AF83FCD09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828867-D859-41B2-9067-A6AC7E257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2047-1662-4B81-99B2-CC9F592CE8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10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22AE9B-BA85-4956-9392-57DB66790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3" r="6969" b="4377"/>
          <a:stretch/>
        </p:blipFill>
        <p:spPr>
          <a:xfrm>
            <a:off x="3149600" y="0"/>
            <a:ext cx="5144655" cy="655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66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San Martin Donoso</dc:creator>
  <cp:lastModifiedBy>Daniel San Martin Donoso</cp:lastModifiedBy>
  <cp:revision>1</cp:revision>
  <dcterms:created xsi:type="dcterms:W3CDTF">2022-05-04T17:51:28Z</dcterms:created>
  <dcterms:modified xsi:type="dcterms:W3CDTF">2022-05-04T17:52:48Z</dcterms:modified>
</cp:coreProperties>
</file>